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6E727-355F-41A4-A392-F80CA2C2E247}" type="datetimeFigureOut">
              <a:rPr lang="es-CO" smtClean="0"/>
              <a:t>11/03/2015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E43A1-D834-4BE9-81F1-A1EB2F7E9D72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76672"/>
            <a:ext cx="7472830" cy="4203467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846640" cy="3314799"/>
          </a:xfrm>
        </p:spPr>
        <p:txBody>
          <a:bodyPr>
            <a:normAutofit/>
          </a:bodyPr>
          <a:lstStyle/>
          <a:p>
            <a:r>
              <a:rPr lang="es-CO" b="1" dirty="0" smtClean="0">
                <a:solidFill>
                  <a:schemeClr val="tx2"/>
                </a:solidFill>
              </a:rPr>
              <a:t>MAPA DE PROCESOS  ENDOGASTRO ESTUDIOS SAS </a:t>
            </a:r>
            <a:endParaRPr lang="es-CO" b="1" dirty="0">
              <a:solidFill>
                <a:schemeClr val="tx2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4869160"/>
            <a:ext cx="6264696" cy="769640"/>
          </a:xfrm>
        </p:spPr>
        <p:txBody>
          <a:bodyPr/>
          <a:lstStyle/>
          <a:p>
            <a:r>
              <a:rPr lang="es-CO" b="1" dirty="0" smtClean="0">
                <a:solidFill>
                  <a:srgbClr val="FF0000"/>
                </a:solidFill>
              </a:rPr>
              <a:t>VERSIÓN 2015</a:t>
            </a:r>
            <a:endParaRPr lang="es-CO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CuadroTexto"/>
          <p:cNvSpPr txBox="1"/>
          <p:nvPr/>
        </p:nvSpPr>
        <p:spPr>
          <a:xfrm rot="5400000">
            <a:off x="5597241" y="3105836"/>
            <a:ext cx="648072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b="1" dirty="0" smtClean="0"/>
              <a:t>SATISFACCIÓN DE LAS NECESIDADES USUARIOS Y CLIENTES INTERNOS -EXTERNOS</a:t>
            </a:r>
            <a:endParaRPr lang="es-CO" b="1" dirty="0"/>
          </a:p>
        </p:txBody>
      </p:sp>
      <p:sp>
        <p:nvSpPr>
          <p:cNvPr id="33" name="32 Rectángulo"/>
          <p:cNvSpPr/>
          <p:nvPr/>
        </p:nvSpPr>
        <p:spPr>
          <a:xfrm rot="5400000">
            <a:off x="-2862064" y="3050704"/>
            <a:ext cx="6336704" cy="6125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NECESIDADES  USUARIOS Y CLIENTES INTERNOS-EXTERNOS </a:t>
            </a:r>
            <a:endParaRPr lang="es-CO" b="1" dirty="0"/>
          </a:p>
        </p:txBody>
      </p:sp>
      <p:sp>
        <p:nvSpPr>
          <p:cNvPr id="32" name="31 Anillo"/>
          <p:cNvSpPr/>
          <p:nvPr/>
        </p:nvSpPr>
        <p:spPr>
          <a:xfrm>
            <a:off x="1403648" y="0"/>
            <a:ext cx="6264696" cy="5760640"/>
          </a:xfrm>
          <a:prstGeom prst="don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SEGURIDAD DEL PACIENTE 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1484784"/>
            <a:ext cx="2664296" cy="11521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MISIONAL </a:t>
            </a:r>
            <a:endParaRPr lang="es-CO" dirty="0"/>
          </a:p>
        </p:txBody>
      </p:sp>
      <p:sp>
        <p:nvSpPr>
          <p:cNvPr id="5" name="4 Flecha derecha"/>
          <p:cNvSpPr/>
          <p:nvPr/>
        </p:nvSpPr>
        <p:spPr>
          <a:xfrm>
            <a:off x="2987824" y="1916832"/>
            <a:ext cx="7200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Rectángulo redondeado"/>
          <p:cNvSpPr/>
          <p:nvPr/>
        </p:nvSpPr>
        <p:spPr>
          <a:xfrm>
            <a:off x="755576" y="476672"/>
            <a:ext cx="2448272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MACRO PROCESOS </a:t>
            </a:r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3707904" y="1556792"/>
            <a:ext cx="2232248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CONSULTA  EXTERNA ESPECIALIZADA </a:t>
            </a:r>
            <a:endParaRPr lang="es-CO" dirty="0"/>
          </a:p>
        </p:txBody>
      </p:sp>
      <p:sp>
        <p:nvSpPr>
          <p:cNvPr id="8" name="7 Rectángulo"/>
          <p:cNvSpPr/>
          <p:nvPr/>
        </p:nvSpPr>
        <p:spPr>
          <a:xfrm>
            <a:off x="827584" y="3212976"/>
            <a:ext cx="2484784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APOYO DIAGNOSTICO Y COMPLEMENTACIÓN TERAPEUTICA</a:t>
            </a:r>
            <a:endParaRPr lang="es-CO" dirty="0"/>
          </a:p>
        </p:txBody>
      </p:sp>
      <p:sp>
        <p:nvSpPr>
          <p:cNvPr id="9" name="8 Flecha derecha"/>
          <p:cNvSpPr/>
          <p:nvPr/>
        </p:nvSpPr>
        <p:spPr>
          <a:xfrm>
            <a:off x="3131840" y="3645024"/>
            <a:ext cx="648072" cy="351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9 Rectángulo"/>
          <p:cNvSpPr/>
          <p:nvPr/>
        </p:nvSpPr>
        <p:spPr>
          <a:xfrm>
            <a:off x="3779912" y="3284984"/>
            <a:ext cx="2736304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ENDOSCOPIA DIGESTIVA </a:t>
            </a:r>
            <a:endParaRPr lang="es-CO" dirty="0"/>
          </a:p>
        </p:txBody>
      </p:sp>
      <p:sp>
        <p:nvSpPr>
          <p:cNvPr id="11" name="10 Rectángulo"/>
          <p:cNvSpPr/>
          <p:nvPr/>
        </p:nvSpPr>
        <p:spPr>
          <a:xfrm>
            <a:off x="827584" y="4509120"/>
            <a:ext cx="2196752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ESTRATEGICO </a:t>
            </a:r>
            <a:endParaRPr lang="es-CO" dirty="0"/>
          </a:p>
        </p:txBody>
      </p:sp>
      <p:sp>
        <p:nvSpPr>
          <p:cNvPr id="12" name="11 Flecha derecha"/>
          <p:cNvSpPr/>
          <p:nvPr/>
        </p:nvSpPr>
        <p:spPr>
          <a:xfrm>
            <a:off x="3059832" y="4725144"/>
            <a:ext cx="648072" cy="351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24 Recortar rectángulo de esquina sencilla"/>
          <p:cNvSpPr/>
          <p:nvPr/>
        </p:nvSpPr>
        <p:spPr>
          <a:xfrm>
            <a:off x="6372200" y="980728"/>
            <a:ext cx="1656184" cy="648072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CIRUGIA GENERAL</a:t>
            </a:r>
            <a:endParaRPr lang="es-CO" dirty="0"/>
          </a:p>
        </p:txBody>
      </p:sp>
      <p:sp>
        <p:nvSpPr>
          <p:cNvPr id="26" name="25 Recortar rectángulo de esquina sencilla"/>
          <p:cNvSpPr/>
          <p:nvPr/>
        </p:nvSpPr>
        <p:spPr>
          <a:xfrm>
            <a:off x="6012160" y="1772816"/>
            <a:ext cx="2448272" cy="792088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GASTROENTEROLOGÍA</a:t>
            </a:r>
            <a:endParaRPr lang="es-CO" dirty="0"/>
          </a:p>
        </p:txBody>
      </p:sp>
      <p:sp>
        <p:nvSpPr>
          <p:cNvPr id="31" name="30 Rectángulo"/>
          <p:cNvSpPr/>
          <p:nvPr/>
        </p:nvSpPr>
        <p:spPr>
          <a:xfrm>
            <a:off x="3779912" y="4437112"/>
            <a:ext cx="2736304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SOGC </a:t>
            </a:r>
          </a:p>
          <a:p>
            <a:pPr algn="ctr"/>
            <a:r>
              <a:rPr lang="es-CO" dirty="0" smtClean="0"/>
              <a:t>SEGURIDAD DEL PACIENTE </a:t>
            </a:r>
          </a:p>
          <a:p>
            <a:pPr algn="ctr"/>
            <a:r>
              <a:rPr lang="es-CO" dirty="0" smtClean="0"/>
              <a:t>SIAU</a:t>
            </a:r>
            <a:endParaRPr lang="es-CO" dirty="0"/>
          </a:p>
        </p:txBody>
      </p:sp>
      <p:cxnSp>
        <p:nvCxnSpPr>
          <p:cNvPr id="17" name="16 Conector recto de flecha"/>
          <p:cNvCxnSpPr/>
          <p:nvPr/>
        </p:nvCxnSpPr>
        <p:spPr>
          <a:xfrm>
            <a:off x="5652120" y="220486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V="1">
            <a:off x="5868144" y="1484784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29 Recortar rectángulo de esquina sencilla"/>
          <p:cNvSpPr/>
          <p:nvPr/>
        </p:nvSpPr>
        <p:spPr>
          <a:xfrm>
            <a:off x="6300192" y="2636912"/>
            <a:ext cx="2088232" cy="648072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CIRUGIA GASTROINTESTINAL</a:t>
            </a:r>
            <a:endParaRPr lang="es-CO" dirty="0"/>
          </a:p>
        </p:txBody>
      </p:sp>
      <p:cxnSp>
        <p:nvCxnSpPr>
          <p:cNvPr id="22" name="21 Conector recto de flecha"/>
          <p:cNvCxnSpPr/>
          <p:nvPr/>
        </p:nvCxnSpPr>
        <p:spPr>
          <a:xfrm>
            <a:off x="5580112" y="2348880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47 Rectángulo redondeado"/>
          <p:cNvSpPr/>
          <p:nvPr/>
        </p:nvSpPr>
        <p:spPr>
          <a:xfrm>
            <a:off x="1907704" y="6021288"/>
            <a:ext cx="5400600" cy="648072"/>
          </a:xfrm>
          <a:prstGeom prst="roundRect">
            <a:avLst>
              <a:gd name="adj" fmla="val 1449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SISTEMA DE CONTROL INTERNO </a:t>
            </a:r>
            <a:endParaRPr lang="es-CO" b="1" dirty="0"/>
          </a:p>
        </p:txBody>
      </p:sp>
      <p:sp>
        <p:nvSpPr>
          <p:cNvPr id="47" name="46 Flecha arriba y abajo"/>
          <p:cNvSpPr/>
          <p:nvPr/>
        </p:nvSpPr>
        <p:spPr>
          <a:xfrm>
            <a:off x="4283968" y="5589240"/>
            <a:ext cx="432048" cy="64807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9" name="48 Rectángulo redondeado"/>
          <p:cNvSpPr/>
          <p:nvPr/>
        </p:nvSpPr>
        <p:spPr>
          <a:xfrm>
            <a:off x="2555776" y="6569968"/>
            <a:ext cx="3888432" cy="2880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MEJORAMIENTO CONTINUO </a:t>
            </a:r>
            <a:endParaRPr lang="es-CO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Anillo"/>
          <p:cNvSpPr/>
          <p:nvPr/>
        </p:nvSpPr>
        <p:spPr>
          <a:xfrm>
            <a:off x="1475656" y="260648"/>
            <a:ext cx="5616624" cy="4896544"/>
          </a:xfrm>
          <a:prstGeom prst="don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SEGURIDAD DEL PACIENTE 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43608" y="1196752"/>
            <a:ext cx="2736304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ADMINISTRATIVO ,APOYO Y SOPORTE </a:t>
            </a:r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4716016" y="980728"/>
            <a:ext cx="2736304" cy="12241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GESTION FINANCIERA Y CONTABLE </a:t>
            </a:r>
          </a:p>
          <a:p>
            <a:pPr algn="ctr"/>
            <a:r>
              <a:rPr lang="es-CO" dirty="0" smtClean="0"/>
              <a:t>RECURSO FISICO </a:t>
            </a:r>
          </a:p>
          <a:p>
            <a:pPr algn="ctr"/>
            <a:r>
              <a:rPr lang="es-CO" dirty="0" smtClean="0"/>
              <a:t>GESTION HUMANA</a:t>
            </a:r>
            <a:endParaRPr lang="es-CO" dirty="0"/>
          </a:p>
        </p:txBody>
      </p:sp>
      <p:sp>
        <p:nvSpPr>
          <p:cNvPr id="8" name="7 Flecha derecha"/>
          <p:cNvSpPr/>
          <p:nvPr/>
        </p:nvSpPr>
        <p:spPr>
          <a:xfrm>
            <a:off x="3923928" y="1484784"/>
            <a:ext cx="648072" cy="351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8 Rectángulo"/>
          <p:cNvSpPr/>
          <p:nvPr/>
        </p:nvSpPr>
        <p:spPr>
          <a:xfrm>
            <a:off x="1043608" y="3140968"/>
            <a:ext cx="2736304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INGRESO-EGRESO Y REGISTRO</a:t>
            </a:r>
            <a:endParaRPr lang="es-CO" dirty="0"/>
          </a:p>
        </p:txBody>
      </p:sp>
      <p:sp>
        <p:nvSpPr>
          <p:cNvPr id="10" name="9 Flecha derecha"/>
          <p:cNvSpPr/>
          <p:nvPr/>
        </p:nvSpPr>
        <p:spPr>
          <a:xfrm>
            <a:off x="3923928" y="3501008"/>
            <a:ext cx="648072" cy="351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10 Rectángulo"/>
          <p:cNvSpPr/>
          <p:nvPr/>
        </p:nvSpPr>
        <p:spPr>
          <a:xfrm>
            <a:off x="4788024" y="3140968"/>
            <a:ext cx="2736304" cy="12241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ADMISIONES</a:t>
            </a:r>
          </a:p>
          <a:p>
            <a:pPr algn="ctr"/>
            <a:r>
              <a:rPr lang="es-CO" dirty="0" smtClean="0"/>
              <a:t>FACTURACIÓN </a:t>
            </a:r>
          </a:p>
          <a:p>
            <a:pPr algn="ctr"/>
            <a:r>
              <a:rPr lang="es-CO" dirty="0" smtClean="0"/>
              <a:t>GLOSAS </a:t>
            </a:r>
          </a:p>
          <a:p>
            <a:pPr algn="ctr"/>
            <a:endParaRPr lang="es-CO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1691680" y="5445224"/>
            <a:ext cx="5400600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SISTEMA DE CONTROL INTERNO </a:t>
            </a:r>
            <a:endParaRPr lang="es-CO" b="1" dirty="0"/>
          </a:p>
        </p:txBody>
      </p:sp>
      <p:sp>
        <p:nvSpPr>
          <p:cNvPr id="15" name="14 Flecha arriba y abajo"/>
          <p:cNvSpPr/>
          <p:nvPr/>
        </p:nvSpPr>
        <p:spPr>
          <a:xfrm>
            <a:off x="3995936" y="4581128"/>
            <a:ext cx="432048" cy="79208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15 Rectángulo redondeado"/>
          <p:cNvSpPr/>
          <p:nvPr/>
        </p:nvSpPr>
        <p:spPr>
          <a:xfrm>
            <a:off x="2411760" y="6093296"/>
            <a:ext cx="3888432" cy="2880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MEJORAMIENTO CONTINUO </a:t>
            </a:r>
            <a:endParaRPr lang="es-CO" b="1" dirty="0"/>
          </a:p>
        </p:txBody>
      </p:sp>
      <p:sp>
        <p:nvSpPr>
          <p:cNvPr id="21" name="20 CuadroTexto"/>
          <p:cNvSpPr txBox="1"/>
          <p:nvPr/>
        </p:nvSpPr>
        <p:spPr>
          <a:xfrm rot="5400000">
            <a:off x="5341739" y="3285856"/>
            <a:ext cx="5976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b="1" dirty="0" smtClean="0"/>
              <a:t>SATISFACCIÓN DE LAS NECESIDADES USUARIOS Y CLIENTES INTERNOS -EXTERNOS</a:t>
            </a:r>
            <a:endParaRPr lang="es-CO" b="1" dirty="0"/>
          </a:p>
        </p:txBody>
      </p:sp>
      <p:sp>
        <p:nvSpPr>
          <p:cNvPr id="22" name="21 Rectángulo"/>
          <p:cNvSpPr/>
          <p:nvPr/>
        </p:nvSpPr>
        <p:spPr>
          <a:xfrm rot="5400000">
            <a:off x="-2592796" y="3104964"/>
            <a:ext cx="6336704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NECESIDADES  USUARIOS Y CLIENTES INTERNOS-EXTERNOS </a:t>
            </a:r>
            <a:endParaRPr lang="es-CO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99</Words>
  <Application>Microsoft Office PowerPoint</Application>
  <PresentationFormat>Presentación en pantalla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MAPA DE PROCESOS  ENDOGASTRO ESTUDIOS SAS 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MAPA DE PROCESOS  ENDOGASTRO ESTUDIOS SAS</dc:title>
  <dc:creator>jzapata</dc:creator>
  <cp:lastModifiedBy>jzapata</cp:lastModifiedBy>
  <cp:revision>8</cp:revision>
  <dcterms:created xsi:type="dcterms:W3CDTF">2015-03-11T15:06:16Z</dcterms:created>
  <dcterms:modified xsi:type="dcterms:W3CDTF">2015-03-11T16:08:04Z</dcterms:modified>
</cp:coreProperties>
</file>