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6E727-355F-41A4-A392-F80CA2C2E247}" type="datetimeFigureOut">
              <a:rPr lang="es-CO" smtClean="0"/>
              <a:pPr/>
              <a:t>13/03/2015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E43A1-D834-4BE9-81F1-A1EB2F7E9D72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6672"/>
            <a:ext cx="7472830" cy="4203467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46640" cy="3314799"/>
          </a:xfrm>
        </p:spPr>
        <p:txBody>
          <a:bodyPr>
            <a:normAutofit/>
          </a:bodyPr>
          <a:lstStyle/>
          <a:p>
            <a:r>
              <a:rPr lang="es-CO" b="1" dirty="0" smtClean="0">
                <a:solidFill>
                  <a:schemeClr val="tx2"/>
                </a:solidFill>
              </a:rPr>
              <a:t>POLITICA SEGURIDAD DEL PACIENTE </a:t>
            </a:r>
            <a:br>
              <a:rPr lang="es-CO" b="1" dirty="0" smtClean="0">
                <a:solidFill>
                  <a:schemeClr val="tx2"/>
                </a:solidFill>
              </a:rPr>
            </a:br>
            <a:r>
              <a:rPr lang="es-CO" b="1" dirty="0" smtClean="0">
                <a:solidFill>
                  <a:schemeClr val="tx2"/>
                </a:solidFill>
              </a:rPr>
              <a:t>ENDOGASTRO </a:t>
            </a:r>
            <a:r>
              <a:rPr lang="es-CO" b="1" dirty="0" smtClean="0">
                <a:solidFill>
                  <a:schemeClr val="tx2"/>
                </a:solidFill>
              </a:rPr>
              <a:t>ESTUDIOS SAS </a:t>
            </a:r>
            <a:endParaRPr lang="es-CO" b="1" dirty="0">
              <a:solidFill>
                <a:schemeClr val="tx2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4869160"/>
            <a:ext cx="6264696" cy="769640"/>
          </a:xfrm>
        </p:spPr>
        <p:txBody>
          <a:bodyPr/>
          <a:lstStyle/>
          <a:p>
            <a:r>
              <a:rPr lang="es-CO" b="1" dirty="0" smtClean="0">
                <a:solidFill>
                  <a:srgbClr val="FF0000"/>
                </a:solidFill>
              </a:rPr>
              <a:t>VERSIÓN 2015</a:t>
            </a:r>
            <a:endParaRPr lang="es-CO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404664"/>
            <a:ext cx="3980950" cy="2239284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 smtClean="0"/>
              <a:t>En </a:t>
            </a:r>
            <a:r>
              <a:rPr lang="es-CO" dirty="0" err="1" smtClean="0"/>
              <a:t>Endogastro</a:t>
            </a:r>
            <a:r>
              <a:rPr lang="es-CO" dirty="0" smtClean="0"/>
              <a:t> </a:t>
            </a:r>
            <a:r>
              <a:rPr lang="es-CO" b="1" dirty="0" smtClean="0"/>
              <a:t>La política de seguridad del paciente</a:t>
            </a:r>
            <a:r>
              <a:rPr lang="es-CO" dirty="0" smtClean="0"/>
              <a:t> busca reducir los incidentes y eventos adversos, crear y fomentar un entorno seguro por medio de la educación, la participación y la capacitación a partir del  control del proceso de atención, de la implementación de barreras de seguridad eficientes y de la consolidación de una cultura institucional proactiva.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LOGO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268760"/>
            <a:ext cx="2816312" cy="158417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PASOS POLITICA DE SEGURIDAD DEL PACIENTE </a:t>
            </a:r>
            <a:endParaRPr lang="es-CO" dirty="0"/>
          </a:p>
        </p:txBody>
      </p:sp>
      <p:sp>
        <p:nvSpPr>
          <p:cNvPr id="4" name="3 Rectángulo"/>
          <p:cNvSpPr/>
          <p:nvPr/>
        </p:nvSpPr>
        <p:spPr>
          <a:xfrm>
            <a:off x="2627784" y="2132856"/>
            <a:ext cx="2808312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1-CONSTRUIR UNA CULTURA DE SEGURIDAD DEL PACIENTE</a:t>
            </a:r>
            <a:endParaRPr lang="es-CO" b="1" dirty="0"/>
          </a:p>
        </p:txBody>
      </p:sp>
      <p:sp>
        <p:nvSpPr>
          <p:cNvPr id="6" name="5 Rectángulo"/>
          <p:cNvSpPr/>
          <p:nvPr/>
        </p:nvSpPr>
        <p:spPr>
          <a:xfrm>
            <a:off x="4499992" y="3212976"/>
            <a:ext cx="2664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3-Identificar los errores</a:t>
            </a:r>
            <a:endParaRPr lang="es-CO" b="1" dirty="0"/>
          </a:p>
        </p:txBody>
      </p:sp>
      <p:sp>
        <p:nvSpPr>
          <p:cNvPr id="7" name="6 Rectángulo"/>
          <p:cNvSpPr/>
          <p:nvPr/>
        </p:nvSpPr>
        <p:spPr>
          <a:xfrm>
            <a:off x="4427984" y="4077072"/>
            <a:ext cx="2736304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5-Involucrar pacientes en mejora de  la comunicación </a:t>
            </a:r>
            <a:endParaRPr lang="es-CO" b="1" dirty="0"/>
          </a:p>
        </p:txBody>
      </p:sp>
      <p:sp>
        <p:nvSpPr>
          <p:cNvPr id="8" name="7 Rectángulo"/>
          <p:cNvSpPr/>
          <p:nvPr/>
        </p:nvSpPr>
        <p:spPr>
          <a:xfrm>
            <a:off x="4572000" y="5157192"/>
            <a:ext cx="2664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Implementar solución para prevenir el daño </a:t>
            </a:r>
            <a:endParaRPr lang="es-CO" b="1" dirty="0"/>
          </a:p>
        </p:txBody>
      </p:sp>
      <p:sp>
        <p:nvSpPr>
          <p:cNvPr id="9" name="8 Rectángulo"/>
          <p:cNvSpPr/>
          <p:nvPr/>
        </p:nvSpPr>
        <p:spPr>
          <a:xfrm>
            <a:off x="971600" y="3284984"/>
            <a:ext cx="2664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2-Enfocar el paciente </a:t>
            </a:r>
            <a:endParaRPr lang="es-CO" b="1" dirty="0"/>
          </a:p>
        </p:txBody>
      </p:sp>
      <p:sp>
        <p:nvSpPr>
          <p:cNvPr id="10" name="9 Rectángulo"/>
          <p:cNvSpPr/>
          <p:nvPr/>
        </p:nvSpPr>
        <p:spPr>
          <a:xfrm>
            <a:off x="971600" y="4149080"/>
            <a:ext cx="2664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4-Reportar</a:t>
            </a:r>
            <a:r>
              <a:rPr lang="es-CO" dirty="0" smtClean="0"/>
              <a:t> </a:t>
            </a:r>
            <a:r>
              <a:rPr lang="es-CO" b="1" dirty="0" smtClean="0"/>
              <a:t>los eventos adversos </a:t>
            </a:r>
            <a:endParaRPr lang="es-CO" b="1" dirty="0"/>
          </a:p>
        </p:txBody>
      </p:sp>
      <p:sp>
        <p:nvSpPr>
          <p:cNvPr id="11" name="10 Rectángulo"/>
          <p:cNvSpPr/>
          <p:nvPr/>
        </p:nvSpPr>
        <p:spPr>
          <a:xfrm>
            <a:off x="971600" y="5085184"/>
            <a:ext cx="2664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Aprender de los errores</a:t>
            </a:r>
            <a:endParaRPr lang="es-CO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CO" b="1" dirty="0" smtClean="0"/>
              <a:t>Indicadores 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s-CO" b="1" dirty="0" smtClean="0"/>
              <a:t>Índice </a:t>
            </a:r>
            <a:r>
              <a:rPr lang="es-CO" b="1" dirty="0" smtClean="0"/>
              <a:t>de eventos adversos </a:t>
            </a:r>
            <a:endParaRPr lang="es-CO" b="1" dirty="0" smtClean="0"/>
          </a:p>
          <a:p>
            <a:r>
              <a:rPr lang="es-CO" dirty="0" smtClean="0"/>
              <a:t>NUMERADOR </a:t>
            </a:r>
            <a:r>
              <a:rPr lang="es-CO" dirty="0" smtClean="0"/>
              <a:t>Total de eventos adversos reportados Mensual Tasa por 100 DENOMINADOR Total de pacientes atendidos en todos los servicios </a:t>
            </a:r>
            <a:endParaRPr lang="es-CO" dirty="0" smtClean="0"/>
          </a:p>
          <a:p>
            <a:r>
              <a:rPr lang="es-CO" b="1" dirty="0" smtClean="0"/>
              <a:t>Índice </a:t>
            </a:r>
            <a:r>
              <a:rPr lang="es-CO" b="1" dirty="0" smtClean="0"/>
              <a:t>de eventos adversos (caídas de pacientes). </a:t>
            </a:r>
            <a:r>
              <a:rPr lang="es-CO" dirty="0" smtClean="0"/>
              <a:t>NUMERADOR Total de pacientes que sufrieron </a:t>
            </a:r>
            <a:r>
              <a:rPr lang="es-CO" dirty="0" smtClean="0"/>
              <a:t>caída </a:t>
            </a:r>
            <a:r>
              <a:rPr lang="es-CO" dirty="0" smtClean="0"/>
              <a:t>desde camilla Mensual Tasa por 100 DENOMINADOR Total de pacientes atendidos en todos los servicios </a:t>
            </a:r>
            <a:endParaRPr lang="es-CO" dirty="0" smtClean="0"/>
          </a:p>
          <a:p>
            <a:r>
              <a:rPr lang="es-CO" b="1" dirty="0" smtClean="0"/>
              <a:t>Índice </a:t>
            </a:r>
            <a:r>
              <a:rPr lang="es-CO" b="1" dirty="0" smtClean="0"/>
              <a:t>de eventos adversos en administración de medicamentos </a:t>
            </a:r>
            <a:endParaRPr lang="es-CO" b="1" dirty="0" smtClean="0"/>
          </a:p>
          <a:p>
            <a:r>
              <a:rPr lang="es-CO" dirty="0" smtClean="0"/>
              <a:t>NUMERADOR </a:t>
            </a:r>
            <a:r>
              <a:rPr lang="es-CO" dirty="0" smtClean="0"/>
              <a:t>Total de pacientes que presentaron eventos adversos durante administración de Quimioterapia Mensual Tasa por 100 DENOMINADOR Total de pacientes atendidos en quimioterapia</a:t>
            </a:r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192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POLITICA SEGURIDAD DEL PACIENTE  ENDOGASTRO ESTUDIOS SAS </vt:lpstr>
      <vt:lpstr>Diapositiva 2</vt:lpstr>
      <vt:lpstr>PASOS POLITICA DE SEGURIDAD DEL PACIENTE </vt:lpstr>
      <vt:lpstr>Indicadores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 DE PROCESOS  ENDOGASTRO ESTUDIOS SAS</dc:title>
  <dc:creator>jzapata</dc:creator>
  <cp:lastModifiedBy>jzapata</cp:lastModifiedBy>
  <cp:revision>14</cp:revision>
  <dcterms:created xsi:type="dcterms:W3CDTF">2015-03-11T15:06:16Z</dcterms:created>
  <dcterms:modified xsi:type="dcterms:W3CDTF">2015-03-13T16:09:52Z</dcterms:modified>
</cp:coreProperties>
</file>