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A7A78-7099-4645-AA60-7B3FE3AC30E3}" type="datetimeFigureOut">
              <a:rPr lang="es-CO" smtClean="0"/>
              <a:t>24/03/2015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9B4DA-557D-4816-A950-A46522FFA020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267744" y="1052736"/>
            <a:ext cx="4320480" cy="4320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ORGANIGRAMA </a:t>
            </a:r>
            <a:endParaRPr lang="es-CO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2843808" y="2132856"/>
            <a:ext cx="3384376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REPRESENTANTE LEGAL</a:t>
            </a:r>
            <a:endParaRPr lang="es-CO" b="1" dirty="0"/>
          </a:p>
        </p:txBody>
      </p:sp>
      <p:sp>
        <p:nvSpPr>
          <p:cNvPr id="7" name="6 Rectángulo redondeado"/>
          <p:cNvSpPr/>
          <p:nvPr/>
        </p:nvSpPr>
        <p:spPr>
          <a:xfrm>
            <a:off x="1835696" y="2780928"/>
            <a:ext cx="2016224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b="1" dirty="0" smtClean="0"/>
              <a:t>ADMINISTRADOR- COORDINADOR TALENTO HUMANO</a:t>
            </a:r>
            <a:endParaRPr lang="es-CO" sz="1200" b="1" dirty="0"/>
          </a:p>
        </p:txBody>
      </p:sp>
      <p:sp>
        <p:nvSpPr>
          <p:cNvPr id="8" name="7 Rectángulo redondeado"/>
          <p:cNvSpPr/>
          <p:nvPr/>
        </p:nvSpPr>
        <p:spPr>
          <a:xfrm>
            <a:off x="6479704" y="2780928"/>
            <a:ext cx="2664296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b="1" dirty="0" smtClean="0"/>
              <a:t>DIRECCIÓN FINANCIERA  Y CONTABLE </a:t>
            </a:r>
            <a:endParaRPr lang="es-CO" sz="1200" b="1" dirty="0"/>
          </a:p>
        </p:txBody>
      </p:sp>
      <p:cxnSp>
        <p:nvCxnSpPr>
          <p:cNvPr id="10" name="9 Forma"/>
          <p:cNvCxnSpPr>
            <a:stCxn id="6" idx="3"/>
            <a:endCxn id="8" idx="0"/>
          </p:cNvCxnSpPr>
          <p:nvPr/>
        </p:nvCxnSpPr>
        <p:spPr>
          <a:xfrm>
            <a:off x="6228184" y="2312876"/>
            <a:ext cx="1583668" cy="468052"/>
          </a:xfrm>
          <a:prstGeom prst="bentConnector2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Forma"/>
          <p:cNvCxnSpPr>
            <a:stCxn id="6" idx="1"/>
            <a:endCxn id="7" idx="0"/>
          </p:cNvCxnSpPr>
          <p:nvPr/>
        </p:nvCxnSpPr>
        <p:spPr>
          <a:xfrm rot="10800000" flipV="1">
            <a:off x="2843808" y="2312876"/>
            <a:ext cx="12700" cy="468052"/>
          </a:xfrm>
          <a:prstGeom prst="bentConnector4">
            <a:avLst>
              <a:gd name="adj1" fmla="val -1800000"/>
              <a:gd name="adj2" fmla="val 69231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 redondeado"/>
          <p:cNvSpPr/>
          <p:nvPr/>
        </p:nvSpPr>
        <p:spPr>
          <a:xfrm>
            <a:off x="4572000" y="2852936"/>
            <a:ext cx="1800200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b="1" dirty="0" smtClean="0"/>
              <a:t>DIRECTOR MEDICO</a:t>
            </a:r>
            <a:endParaRPr lang="es-CO" sz="1200" b="1" dirty="0"/>
          </a:p>
        </p:txBody>
      </p:sp>
      <p:cxnSp>
        <p:nvCxnSpPr>
          <p:cNvPr id="17" name="16 Conector recto de flecha"/>
          <p:cNvCxnSpPr/>
          <p:nvPr/>
        </p:nvCxnSpPr>
        <p:spPr>
          <a:xfrm>
            <a:off x="5508104" y="2492896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35 Rectángulo redondeado"/>
          <p:cNvSpPr/>
          <p:nvPr/>
        </p:nvSpPr>
        <p:spPr>
          <a:xfrm>
            <a:off x="4499992" y="3861048"/>
            <a:ext cx="1872208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b="1" dirty="0" smtClean="0"/>
              <a:t>ESPECIALISTAS</a:t>
            </a:r>
            <a:r>
              <a:rPr lang="es-CO" dirty="0" smtClean="0"/>
              <a:t> </a:t>
            </a:r>
            <a:endParaRPr lang="es-CO" dirty="0"/>
          </a:p>
        </p:txBody>
      </p:sp>
      <p:sp>
        <p:nvSpPr>
          <p:cNvPr id="37" name="36 Rectángulo redondeado"/>
          <p:cNvSpPr/>
          <p:nvPr/>
        </p:nvSpPr>
        <p:spPr>
          <a:xfrm>
            <a:off x="4499992" y="4437112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b="1" dirty="0" smtClean="0"/>
              <a:t>AUXILIARES DE ENFERMERIA </a:t>
            </a:r>
            <a:endParaRPr lang="es-CO" sz="1200" b="1" dirty="0"/>
          </a:p>
        </p:txBody>
      </p:sp>
      <p:cxnSp>
        <p:nvCxnSpPr>
          <p:cNvPr id="39" name="38 Conector recto de flecha"/>
          <p:cNvCxnSpPr>
            <a:stCxn id="27" idx="2"/>
          </p:cNvCxnSpPr>
          <p:nvPr/>
        </p:nvCxnSpPr>
        <p:spPr>
          <a:xfrm>
            <a:off x="5472100" y="3429000"/>
            <a:ext cx="36004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/>
          <p:nvPr/>
        </p:nvCxnSpPr>
        <p:spPr>
          <a:xfrm>
            <a:off x="5508104" y="4365104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Rectángulo redondeado"/>
          <p:cNvSpPr/>
          <p:nvPr/>
        </p:nvSpPr>
        <p:spPr>
          <a:xfrm>
            <a:off x="179512" y="2852936"/>
            <a:ext cx="1584176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b="1" dirty="0" smtClean="0"/>
              <a:t>DIRECTOR DE CALIDAD </a:t>
            </a:r>
            <a:endParaRPr lang="es-CO" sz="1200" b="1" dirty="0"/>
          </a:p>
        </p:txBody>
      </p:sp>
      <p:cxnSp>
        <p:nvCxnSpPr>
          <p:cNvPr id="54" name="53 Forma"/>
          <p:cNvCxnSpPr>
            <a:stCxn id="6" idx="1"/>
            <a:endCxn id="50" idx="0"/>
          </p:cNvCxnSpPr>
          <p:nvPr/>
        </p:nvCxnSpPr>
        <p:spPr>
          <a:xfrm rot="10800000" flipV="1">
            <a:off x="971600" y="2312876"/>
            <a:ext cx="1872208" cy="54006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58 Rectángulo redondeado"/>
          <p:cNvSpPr/>
          <p:nvPr/>
        </p:nvSpPr>
        <p:spPr>
          <a:xfrm>
            <a:off x="0" y="4293096"/>
            <a:ext cx="1403648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b="1" dirty="0" smtClean="0"/>
              <a:t>AUXILIAR ADMINISTRATIVA Y ADMISIONES </a:t>
            </a:r>
            <a:endParaRPr lang="es-CO" sz="1200" b="1" dirty="0"/>
          </a:p>
        </p:txBody>
      </p:sp>
      <p:sp>
        <p:nvSpPr>
          <p:cNvPr id="60" name="59 Rectángulo redondeado"/>
          <p:cNvSpPr/>
          <p:nvPr/>
        </p:nvSpPr>
        <p:spPr>
          <a:xfrm>
            <a:off x="1403648" y="4221088"/>
            <a:ext cx="129614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b="1" dirty="0" smtClean="0"/>
              <a:t>AUXILIAR DE REFERECIA Y CONTRA-REFERENCIA </a:t>
            </a:r>
            <a:endParaRPr lang="es-CO" sz="1200" b="1" dirty="0"/>
          </a:p>
        </p:txBody>
      </p:sp>
      <p:sp>
        <p:nvSpPr>
          <p:cNvPr id="61" name="60 Rectángulo redondeado"/>
          <p:cNvSpPr/>
          <p:nvPr/>
        </p:nvSpPr>
        <p:spPr>
          <a:xfrm>
            <a:off x="2771800" y="4221088"/>
            <a:ext cx="1080120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b="1" dirty="0" smtClean="0"/>
              <a:t>AUXILIAR DE COSTOS Y CARTERA</a:t>
            </a:r>
            <a:endParaRPr lang="es-CO" sz="1200" b="1" dirty="0"/>
          </a:p>
        </p:txBody>
      </p:sp>
      <p:cxnSp>
        <p:nvCxnSpPr>
          <p:cNvPr id="71" name="70 Conector angular"/>
          <p:cNvCxnSpPr>
            <a:stCxn id="7" idx="2"/>
            <a:endCxn id="59" idx="0"/>
          </p:cNvCxnSpPr>
          <p:nvPr/>
        </p:nvCxnSpPr>
        <p:spPr>
          <a:xfrm rot="5400000">
            <a:off x="1376772" y="2826060"/>
            <a:ext cx="792088" cy="214198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angular"/>
          <p:cNvCxnSpPr>
            <a:stCxn id="7" idx="2"/>
            <a:endCxn id="60" idx="0"/>
          </p:cNvCxnSpPr>
          <p:nvPr/>
        </p:nvCxnSpPr>
        <p:spPr>
          <a:xfrm rot="5400000">
            <a:off x="2087724" y="3465004"/>
            <a:ext cx="720080" cy="792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102 Conector recto de flecha"/>
          <p:cNvCxnSpPr/>
          <p:nvPr/>
        </p:nvCxnSpPr>
        <p:spPr>
          <a:xfrm>
            <a:off x="3419872" y="3429000"/>
            <a:ext cx="0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Forma"/>
          <p:cNvCxnSpPr>
            <a:endCxn id="36" idx="1"/>
          </p:cNvCxnSpPr>
          <p:nvPr/>
        </p:nvCxnSpPr>
        <p:spPr>
          <a:xfrm rot="16200000" flipH="1">
            <a:off x="3851920" y="3429000"/>
            <a:ext cx="648072" cy="648072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110 Conector angular"/>
          <p:cNvCxnSpPr/>
          <p:nvPr/>
        </p:nvCxnSpPr>
        <p:spPr>
          <a:xfrm rot="16200000" flipH="1">
            <a:off x="3527884" y="3753036"/>
            <a:ext cx="1368152" cy="8640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130 Rectángulo"/>
          <p:cNvSpPr/>
          <p:nvPr/>
        </p:nvSpPr>
        <p:spPr>
          <a:xfrm>
            <a:off x="179512" y="3501008"/>
            <a:ext cx="1512168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b="1" dirty="0" smtClean="0"/>
              <a:t>COORDINADOR DE SIAU</a:t>
            </a:r>
            <a:endParaRPr lang="es-CO" sz="1200" b="1" dirty="0"/>
          </a:p>
        </p:txBody>
      </p:sp>
      <p:cxnSp>
        <p:nvCxnSpPr>
          <p:cNvPr id="133" name="132 Conector recto de flecha"/>
          <p:cNvCxnSpPr>
            <a:stCxn id="50" idx="2"/>
          </p:cNvCxnSpPr>
          <p:nvPr/>
        </p:nvCxnSpPr>
        <p:spPr>
          <a:xfrm>
            <a:off x="971600" y="342900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136 Conector angular"/>
          <p:cNvCxnSpPr/>
          <p:nvPr/>
        </p:nvCxnSpPr>
        <p:spPr>
          <a:xfrm rot="16200000" flipH="1">
            <a:off x="1151620" y="3897052"/>
            <a:ext cx="504056" cy="4320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37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jzapata</dc:creator>
  <cp:lastModifiedBy>jzapata</cp:lastModifiedBy>
  <cp:revision>5</cp:revision>
  <dcterms:created xsi:type="dcterms:W3CDTF">2015-03-24T14:42:52Z</dcterms:created>
  <dcterms:modified xsi:type="dcterms:W3CDTF">2015-03-24T15:16:47Z</dcterms:modified>
</cp:coreProperties>
</file>